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4"/>
  </p:notesMasterIdLst>
  <p:sldIdLst>
    <p:sldId id="363" r:id="rId3"/>
    <p:sldId id="364" r:id="rId5"/>
  </p:sldIdLst>
  <p:sldSz cx="9144000" cy="5143500" type="screen16x9"/>
  <p:notesSz cx="6797675" cy="992632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4"/>
        <p:guide orient="horz" pos="158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9.jpeg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6.jpeg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(декабрь)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9" name="Объект 3"/>
          <p:cNvSpPr txBox="1"/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332230" y="976630"/>
          <a:ext cx="7127875" cy="3782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160"/>
                <a:gridCol w="3091180"/>
                <a:gridCol w="2375535"/>
              </a:tblGrid>
              <a:tr h="1188720">
                <a:tc>
                  <a:txBody>
                    <a:bodyPr/>
                    <a:lstStyle/>
                    <a:p>
                      <a:endParaRPr lang="ru-RU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altLang="en-US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КВН, посвященный творчеству Салиха Сайдашева</a:t>
                      </a:r>
                      <a:endParaRPr lang="ru-RU" altLang="en-US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altLang="en-US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64870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64870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6423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33" name="Picture 9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4" name="Picture 10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5" name="Picture 11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57392" y="-6357242"/>
            <a:ext cx="5280000" cy="3960000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92340" y="-24765"/>
            <a:ext cx="1849755" cy="807085"/>
          </a:xfrm>
          <a:prstGeom prst="rect">
            <a:avLst/>
          </a:prstGeom>
        </p:spPr>
      </p:pic>
      <p:pic>
        <p:nvPicPr>
          <p:cNvPr id="11" name="Изображение 10" descr="IMG_E19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250" y="976630"/>
            <a:ext cx="2145030" cy="1845310"/>
          </a:xfrm>
          <a:prstGeom prst="rect">
            <a:avLst/>
          </a:prstGeom>
        </p:spPr>
      </p:pic>
      <p:pic>
        <p:nvPicPr>
          <p:cNvPr id="14" name="Изображение 13" descr="IMG_E19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7595" y="2853690"/>
            <a:ext cx="2183130" cy="1880870"/>
          </a:xfrm>
          <a:prstGeom prst="rect">
            <a:avLst/>
          </a:prstGeom>
        </p:spPr>
      </p:pic>
      <p:pic>
        <p:nvPicPr>
          <p:cNvPr id="17" name="Изображение 16" descr="IMG_E199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7595" y="976630"/>
            <a:ext cx="2150110" cy="1870075"/>
          </a:xfrm>
          <a:prstGeom prst="rect">
            <a:avLst/>
          </a:prstGeom>
        </p:spPr>
      </p:pic>
      <p:pic>
        <p:nvPicPr>
          <p:cNvPr id="18" name="Изображение 17" descr="IMG_E199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6945" y="2851785"/>
            <a:ext cx="2172335" cy="1907540"/>
          </a:xfrm>
          <a:prstGeom prst="rect">
            <a:avLst/>
          </a:prstGeom>
        </p:spPr>
      </p:pic>
      <p:pic>
        <p:nvPicPr>
          <p:cNvPr id="19" name="Изображение 18" descr="IMG_E199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3350" y="2067560"/>
            <a:ext cx="1953260" cy="2574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3428"/>
            <a:ext cx="8075240" cy="857250"/>
          </a:xfrm>
        </p:spPr>
        <p:txBody>
          <a:bodyPr>
            <a:normAutofit fontScale="90000"/>
          </a:bodyPr>
          <a:lstStyle/>
          <a:p>
            <a:pPr algn="ctr"/>
            <a:br>
              <a:rPr lang="en-US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br>
              <a:rPr lang="en-US" sz="1300" i="1" dirty="0" smtClean="0">
                <a:solidFill>
                  <a:srgbClr val="FF0000"/>
                </a:solidFill>
              </a:rPr>
            </a:br>
            <a:r>
              <a:rPr lang="ru-RU" sz="3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КВН, посвященный творчеству </a:t>
            </a:r>
            <a:br>
              <a:rPr lang="ru-RU" sz="3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Салиха Сайдашева</a:t>
            </a:r>
            <a:endParaRPr lang="ru-RU" sz="3100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Заголовок 1"/>
          <p:cNvSpPr txBox="1"/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  <a:endParaRPr lang="ru-RU" sz="6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27935" y="1787525"/>
            <a:ext cx="439991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sz="1200" b="1" i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 декабря в подготовительных группах прошел КВН, посвященный творчеству композитора Салиха Сайдашева. Воспитанники старших групп оформили выставку поделок, воспитанники средних групп оформили мини музей музыкальных инструментов, воспитанники младших групп совместно с родителями оформили альбом, посвященный творчеству Салиха Сайдашева. </a:t>
            </a:r>
            <a:endParaRPr lang="ru-RU" altLang="ru-RU" sz="1200" b="1" i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" name="Изображение 9" descr="IMG_E19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150" y="3430905"/>
            <a:ext cx="1766570" cy="1520190"/>
          </a:xfrm>
          <a:prstGeom prst="rect">
            <a:avLst/>
          </a:prstGeom>
        </p:spPr>
      </p:pic>
      <p:pic>
        <p:nvPicPr>
          <p:cNvPr id="11" name="Изображение 10" descr="IMG_E19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675" y="3440430"/>
            <a:ext cx="1743710" cy="1510665"/>
          </a:xfrm>
          <a:prstGeom prst="rect">
            <a:avLst/>
          </a:prstGeom>
        </p:spPr>
      </p:pic>
      <p:pic>
        <p:nvPicPr>
          <p:cNvPr id="12" name="Изображение 11" descr="IMG_E199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10" y="3507740"/>
            <a:ext cx="1751965" cy="1525905"/>
          </a:xfrm>
          <a:prstGeom prst="rect">
            <a:avLst/>
          </a:prstGeom>
        </p:spPr>
      </p:pic>
      <p:pic>
        <p:nvPicPr>
          <p:cNvPr id="13" name="Изображение 12" descr="IMG_E19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9145" y="1635125"/>
            <a:ext cx="1892300" cy="1630680"/>
          </a:xfrm>
          <a:prstGeom prst="rect">
            <a:avLst/>
          </a:prstGeom>
        </p:spPr>
      </p:pic>
      <p:pic>
        <p:nvPicPr>
          <p:cNvPr id="15" name="Изображение 14" descr="IMG_E199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260" y="1707515"/>
            <a:ext cx="1799590" cy="1579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PRING_RESOURCE_PATHS_HASH_2" val="226a258f4ad352eb8e771f3b6bfa9b5f3fdf4ab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</Words>
  <Application>WPS Presentation</Application>
  <PresentationFormat>Экран (16:9)</PresentationFormat>
  <Paragraphs>20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SimSun</vt:lpstr>
      <vt:lpstr>Wingdings</vt:lpstr>
      <vt:lpstr>Times New Roman</vt:lpstr>
      <vt:lpstr>Cambria</vt:lpstr>
      <vt:lpstr>Microsoft YaHei</vt:lpstr>
      <vt:lpstr>Arial Unicode MS</vt:lpstr>
      <vt:lpstr>Calibri</vt:lpstr>
      <vt:lpstr>2_Тема Office</vt:lpstr>
      <vt:lpstr>ФОТОРЕПОРТАЖ (ноябрь) МБДОУ «Детский сад №112 комбинированного вида»</vt:lpstr>
      <vt:lpstr>  моей»  Музыкальная шкатулка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Admin</cp:lastModifiedBy>
  <cp:revision>439</cp:revision>
  <cp:lastPrinted>2021-02-04T07:26:00Z</cp:lastPrinted>
  <dcterms:created xsi:type="dcterms:W3CDTF">2015-10-13T08:15:00Z</dcterms:created>
  <dcterms:modified xsi:type="dcterms:W3CDTF">2021-12-23T11:18:20Z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DB8E89E4770B4518988BA5BDEBDF4E6C</vt:lpwstr>
  </property>
  <property fmtid="{D5CDD505-2E9C-101B-9397-08002B2CF9AE}" pid="3" name="KSOProductBuildVer">
    <vt:lpwstr>1049-11.2.0.10382</vt:lpwstr>
  </property>
</Properties>
</file>